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sldIdLst>
    <p:sldId id="261" r:id="rId2"/>
    <p:sldId id="262" r:id="rId3"/>
    <p:sldId id="258" r:id="rId4"/>
    <p:sldId id="266" r:id="rId5"/>
    <p:sldId id="259" r:id="rId6"/>
    <p:sldId id="264" r:id="rId7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01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r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 smtClean="0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07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08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16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64492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33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14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571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5254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892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52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74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71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36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1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04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227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9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B2D5B-7771-4743-A5C5-7A5D4EF99482}" type="datetimeFigureOut">
              <a:rPr lang="en-US" smtClean="0"/>
              <a:t>6/13/2019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73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3800" dirty="0" smtClean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endParaRPr lang="he-IL" sz="138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182254" y="3509962"/>
            <a:ext cx="9827491" cy="1921019"/>
          </a:xfrm>
        </p:spPr>
        <p:txBody>
          <a:bodyPr>
            <a:normAutofit/>
          </a:bodyPr>
          <a:lstStyle/>
          <a:p>
            <a:r>
              <a:rPr lang="he-IL" sz="3200" dirty="0" smtClean="0">
                <a:latin typeface="Gisha" panose="020B0502040204020203" pitchFamily="34" charset="-79"/>
                <a:cs typeface="Gisha" panose="020B0502040204020203" pitchFamily="34" charset="-79"/>
              </a:rPr>
              <a:t>חברי הקבוצה: עדי בלאייר, אילון נווה, יותם לויט וארז </a:t>
            </a:r>
            <a:r>
              <a:rPr lang="he-IL" sz="3200" dirty="0">
                <a:latin typeface="Gisha" panose="020B0502040204020203" pitchFamily="34" charset="-79"/>
                <a:cs typeface="Gisha" panose="020B0502040204020203" pitchFamily="34" charset="-79"/>
              </a:rPr>
              <a:t>פישמן </a:t>
            </a:r>
            <a:endParaRPr lang="he-IL" sz="3200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r>
              <a:rPr lang="he-IL" sz="3200" dirty="0" smtClean="0">
                <a:latin typeface="Gisha" panose="020B0502040204020203" pitchFamily="34" charset="-79"/>
                <a:cs typeface="Gisha" panose="020B0502040204020203" pitchFamily="34" charset="-79"/>
              </a:rPr>
              <a:t>מורים: אלי גולדשטיין וניר דוויק</a:t>
            </a:r>
            <a:endParaRPr lang="he-IL" sz="32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220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141412" y="618518"/>
            <a:ext cx="10699605" cy="1478570"/>
          </a:xfrm>
        </p:spPr>
        <p:txBody>
          <a:bodyPr>
            <a:noAutofit/>
          </a:bodyPr>
          <a:lstStyle/>
          <a:p>
            <a:pPr algn="l"/>
            <a:r>
              <a:rPr lang="en-US" sz="6000" dirty="0" smtClean="0">
                <a:latin typeface="Gisha" panose="020B0502040204020203" pitchFamily="34" charset="-79"/>
                <a:cs typeface="Gisha" panose="020B0502040204020203" pitchFamily="34" charset="-79"/>
              </a:rPr>
              <a:t>VRI -  </a:t>
            </a:r>
            <a:r>
              <a:rPr lang="en-US" sz="6000" dirty="0" smtClean="0">
                <a:latin typeface="Gisha" panose="020B0502040204020203" pitchFamily="34" charset="-79"/>
                <a:cs typeface="Gisha" panose="020B0502040204020203" pitchFamily="34" charset="-79"/>
              </a:rPr>
              <a:t/>
            </a:r>
            <a:br>
              <a:rPr lang="en-US" sz="6000" dirty="0" smtClean="0">
                <a:latin typeface="Gisha" panose="020B0502040204020203" pitchFamily="34" charset="-79"/>
                <a:cs typeface="Gisha" panose="020B0502040204020203" pitchFamily="34" charset="-79"/>
              </a:rPr>
            </a:br>
            <a:r>
              <a:rPr lang="en-US" sz="6000" dirty="0" smtClean="0">
                <a:latin typeface="Gisha" panose="020B0502040204020203" pitchFamily="34" charset="-79"/>
                <a:cs typeface="Gisha" panose="020B0502040204020203" pitchFamily="34" charset="-79"/>
              </a:rPr>
              <a:t>Virtual robot interaction</a:t>
            </a:r>
            <a:endParaRPr lang="he-IL" sz="18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1801091" y="2249487"/>
            <a:ext cx="9246320" cy="3541714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הוא מוצר אשר מטרתו להקנות סביבה וירטואלית, שבה ניתן לבחון רובוטים ללא חשש לפגיעה פיזית בהם.  </a:t>
            </a:r>
          </a:p>
          <a:p>
            <a:pPr marL="0" indent="0">
              <a:buNone/>
            </a:pP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	</a:t>
            </a:r>
            <a:endParaRPr lang="en-US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 rotWithShape="1">
          <a:blip r:embed="rId2"/>
          <a:srcRect t="7866" b="7576"/>
          <a:stretch/>
        </p:blipFill>
        <p:spPr>
          <a:xfrm>
            <a:off x="3150526" y="3458095"/>
            <a:ext cx="6076603" cy="287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02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sz="4000" dirty="0" smtClean="0">
                <a:latin typeface="Gisha" panose="020B0502040204020203" pitchFamily="34" charset="-79"/>
                <a:cs typeface="Gisha" panose="020B0502040204020203" pitchFamily="34" charset="-79"/>
              </a:rPr>
              <a:t>מאפייני ה-</a:t>
            </a:r>
            <a:r>
              <a:rPr lang="en-US" sz="4000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en-US" sz="4000" dirty="0" smtClean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endParaRPr lang="he-IL" sz="40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ל-</a:t>
            </a:r>
            <a:r>
              <a:rPr lang="en-US" dirty="0" smtClean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כמה מאפיינים ייחודיים: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אפשרות לבחון רובוטים בסביבה וירטואלית.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אפשרות לשינוי הסביבה הווירטואלית בהתאם לצרכי הבוחן.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תצוגה גרפית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, דו </a:t>
            </a:r>
            <a:r>
              <a:rPr lang="he-IL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מימדית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 בהתאם 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לרצון הבוחן/ המשתמש.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שליטה ידנית או לפי אלגוריתם 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ממשתמש.</a:t>
            </a:r>
            <a:endParaRPr lang="he-IL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הוספת חיישנים לרובוט ולהשתמש בה בבדיקה. </a:t>
            </a:r>
            <a:endParaRPr lang="he-IL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04517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sz="4000" dirty="0">
                <a:latin typeface="Gisha" panose="020B0502040204020203" pitchFamily="34" charset="-79"/>
                <a:cs typeface="Gisha" panose="020B0502040204020203" pitchFamily="34" charset="-79"/>
              </a:rPr>
              <a:t>אפשרויות הרחבה:</a:t>
            </a:r>
            <a:endParaRPr lang="he-IL" sz="40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הסביבה ב-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 מייצגת את הסביבה בעולם </a:t>
            </a:r>
            <a:r>
              <a:rPr lang="he-IL" dirty="0" err="1">
                <a:latin typeface="Gisha" panose="020B0502040204020203" pitchFamily="34" charset="-79"/>
                <a:cs typeface="Gisha" panose="020B0502040204020203" pitchFamily="34" charset="-79"/>
              </a:rPr>
              <a:t>האמיתי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 ולכן אפשרויות ההתרחבות מוגבלות באלו של המציאות:</a:t>
            </a:r>
          </a:p>
          <a:p>
            <a:pPr lvl="1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הוספת </a:t>
            </a:r>
            <a:r>
              <a:rPr lang="he-IL" sz="2400" dirty="0" err="1">
                <a:latin typeface="Gisha" panose="020B0502040204020203" pitchFamily="34" charset="-79"/>
                <a:cs typeface="Gisha" panose="020B0502040204020203" pitchFamily="34" charset="-79"/>
              </a:rPr>
              <a:t>מימד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שלישי </a:t>
            </a:r>
            <a:r>
              <a:rPr lang="he-IL" sz="2400" dirty="0" smtClean="0">
                <a:latin typeface="Gisha" panose="020B0502040204020203" pitchFamily="34" charset="-79"/>
                <a:cs typeface="Gisha" panose="020B0502040204020203" pitchFamily="34" charset="-79"/>
              </a:rPr>
              <a:t>לגובה.</a:t>
            </a: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lvl="1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להכיל רמות שונות של חום ואור </a:t>
            </a:r>
            <a:r>
              <a:rPr lang="he-IL" sz="2400" dirty="0" smtClean="0">
                <a:latin typeface="Gisha" panose="020B0502040204020203" pitchFamily="34" charset="-79"/>
                <a:cs typeface="Gisha" panose="020B0502040204020203" pitchFamily="34" charset="-79"/>
              </a:rPr>
              <a:t>במגרש.</a:t>
            </a: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lvl="1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להפעיל חיישנים שיתנו עוד מידע למפעיל ושאיתם ברובוט יוכל להגיב </a:t>
            </a:r>
            <a:r>
              <a:rPr lang="he-IL" sz="2400" dirty="0" smtClean="0">
                <a:latin typeface="Gisha" panose="020B0502040204020203" pitchFamily="34" charset="-79"/>
                <a:cs typeface="Gisha" panose="020B0502040204020203" pitchFamily="34" charset="-79"/>
              </a:rPr>
              <a:t>להם.</a:t>
            </a: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92083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sz="4000" dirty="0">
                <a:latin typeface="Gisha" panose="020B0502040204020203" pitchFamily="34" charset="-79"/>
                <a:cs typeface="Gisha" panose="020B0502040204020203" pitchFamily="34" charset="-79"/>
              </a:rPr>
              <a:t>החזון:</a:t>
            </a:r>
          </a:p>
        </p:txBody>
      </p:sp>
      <p:pic>
        <p:nvPicPr>
          <p:cNvPr id="6" name="מציין מיקום תוכן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124" y="1673589"/>
            <a:ext cx="5542054" cy="4375306"/>
          </a:xfrm>
        </p:spPr>
      </p:pic>
    </p:spTree>
    <p:extLst>
      <p:ext uri="{BB962C8B-B14F-4D97-AF65-F5344CB8AC3E}">
        <p14:creationId xmlns:p14="http://schemas.microsoft.com/office/powerpoint/2010/main" val="50170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תחומי טכנולוגיה</a:t>
            </a:r>
            <a:endParaRPr lang="he-IL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 smtClean="0"/>
              <a:t>גרפיקה</a:t>
            </a:r>
          </a:p>
          <a:p>
            <a:r>
              <a:rPr lang="he-IL" dirty="0" smtClean="0"/>
              <a:t>מכניקה </a:t>
            </a:r>
            <a:r>
              <a:rPr lang="he-IL" dirty="0" smtClean="0"/>
              <a:t>ניוטונית</a:t>
            </a:r>
          </a:p>
          <a:p>
            <a:r>
              <a:rPr lang="he-IL" dirty="0" smtClean="0"/>
              <a:t>גיאומטריה במרחב</a:t>
            </a:r>
          </a:p>
          <a:p>
            <a:r>
              <a:rPr lang="he-IL" dirty="0" smtClean="0"/>
              <a:t>מערכות </a:t>
            </a:r>
            <a:r>
              <a:rPr lang="en-US" dirty="0" smtClean="0"/>
              <a:t>OOP</a:t>
            </a:r>
            <a:endParaRPr lang="he-IL" dirty="0" smtClean="0"/>
          </a:p>
          <a:p>
            <a:endParaRPr lang="he-IL" dirty="0" smtClean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74442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מעגל">
  <a:themeElements>
    <a:clrScheme name="מעגל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מעגל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מעגל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TM04033919[[fn=מעגל]]</Template>
  <TotalTime>203</TotalTime>
  <Words>144</Words>
  <Application>Microsoft Office PowerPoint</Application>
  <PresentationFormat>מסך רחב</PresentationFormat>
  <Paragraphs>24</Paragraphs>
  <Slides>6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12" baseType="lpstr">
      <vt:lpstr>Arial</vt:lpstr>
      <vt:lpstr>Gisha</vt:lpstr>
      <vt:lpstr>Times New Roman</vt:lpstr>
      <vt:lpstr>Trebuchet MS</vt:lpstr>
      <vt:lpstr>Tw Cen MT</vt:lpstr>
      <vt:lpstr>מעגל</vt:lpstr>
      <vt:lpstr>VRI</vt:lpstr>
      <vt:lpstr>VRI -   Virtual robot interaction</vt:lpstr>
      <vt:lpstr>מאפייני ה- VRI</vt:lpstr>
      <vt:lpstr>אפשרויות הרחבה:</vt:lpstr>
      <vt:lpstr>החזון:</vt:lpstr>
      <vt:lpstr>תחומי טכנולוגיה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Computerized Robot</dc:title>
  <dc:creator>Windows User</dc:creator>
  <cp:lastModifiedBy>ben-horin</cp:lastModifiedBy>
  <cp:revision>18</cp:revision>
  <dcterms:created xsi:type="dcterms:W3CDTF">2018-11-12T08:12:03Z</dcterms:created>
  <dcterms:modified xsi:type="dcterms:W3CDTF">2019-06-13T11:19:25Z</dcterms:modified>
</cp:coreProperties>
</file>

<file path=docProps/thumbnail.jpeg>
</file>